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71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4" r:id="rId11"/>
    <p:sldId id="280" r:id="rId12"/>
    <p:sldId id="281" r:id="rId13"/>
    <p:sldId id="282" r:id="rId14"/>
    <p:sldId id="283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313" r:id="rId40"/>
    <p:sldId id="314" r:id="rId41"/>
    <p:sldId id="315" r:id="rId42"/>
    <p:sldId id="316" r:id="rId43"/>
    <p:sldId id="317" r:id="rId44"/>
    <p:sldId id="318" r:id="rId45"/>
    <p:sldId id="319" r:id="rId46"/>
    <p:sldId id="320" r:id="rId47"/>
    <p:sldId id="321" r:id="rId48"/>
    <p:sldId id="322" r:id="rId49"/>
  </p:sldIdLst>
  <p:sldSz cx="9144000" cy="6858000" type="screen4x3"/>
  <p:notesSz cx="6950075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8929A7"/>
    <a:srgbClr val="76249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-3648" y="-126"/>
      </p:cViewPr>
      <p:guideLst>
        <p:guide orient="horz" pos="2909"/>
        <p:guide pos="2189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1963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1963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pPr>
              <a:defRPr/>
            </a:pPr>
            <a:fld id="{BBE4DE20-35B1-403E-8058-9D6C761E4DFC}" type="datetimeFigureOut">
              <a:rPr lang="en-US"/>
              <a:pPr>
                <a:defRPr/>
              </a:pPr>
              <a:t>6/1/2016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1963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1963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pPr>
              <a:defRPr/>
            </a:pPr>
            <a:fld id="{56AE1D1D-F849-4836-A2C9-08F806974C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1963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7000" y="0"/>
            <a:ext cx="3011488" cy="461963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pPr>
              <a:defRPr/>
            </a:pPr>
            <a:fld id="{9F3775C3-74FF-4BDE-B69E-3539E046B9C7}" type="datetimeFigureOut">
              <a:rPr lang="en-US"/>
              <a:pPr>
                <a:defRPr/>
              </a:pPr>
              <a:t>6/1/2016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387850"/>
            <a:ext cx="5559425" cy="4156075"/>
          </a:xfrm>
          <a:prstGeom prst="rect">
            <a:avLst/>
          </a:prstGeom>
        </p:spPr>
        <p:txBody>
          <a:bodyPr vert="horz" lIns="92492" tIns="46246" rIns="92492" bIns="46246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11488" cy="461963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1963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pPr>
              <a:defRPr/>
            </a:pPr>
            <a:fld id="{9FA408FC-0335-4686-89D6-5AAF6C0AF3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5EB975-CCB2-428D-9157-2526DFFFDA79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243BCDA-45BD-46EE-8379-7F0318BE8762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59E0C93-9961-4D1F-A089-EF5F5BF5E322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8A4E486-CB76-43AB-9927-7181E43FEC8D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7CBBB0-7900-427F-A305-ABD65AF20215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55E8AC9-5780-4F00-9054-0841B0ADB787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985C03F-7C42-4C22-8F45-510703523D0B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417CCA9-3F5B-4FAB-9C26-BBF4B657B588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1E91E60-93C4-47CB-BD1F-A97BE4330034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517E69A-480F-41A9-BC7F-98CC39B2C581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BFB3788-DD7C-4DF7-8DCB-7700659F880C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192A4C1-EB94-4D58-A27D-1730F30AD70B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C4C9BD7-B99B-4284-B0F4-E308D31A1D9B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CB9E10F-6C5E-49C2-BA38-6115A6535001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AA241CA-24F2-4A02-98B9-C2298AD1F4EE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CF5353F-E85E-48EB-9CF3-FD8142C9EF04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2C6D925-12F7-4956-B1C6-85377EE5BA66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3B2F0D5-5B99-4B5F-850C-83EF2168ED68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7251D3-BB68-4288-BFAD-668D156A2BE4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2C0F94-0ED7-4A08-BF4B-DE5CA9CD51A7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AA9BEA1-219E-4B28-A023-5AA89FFEAF6B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7E02E01-EED3-4D9D-9A73-D218646ED66F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F21225E-B40A-4013-89A8-34EF471E00E9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E83CCB9-67DB-4F8F-A28A-0D2A1C64F840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03AA57F-055F-4892-AD0C-852F87E4478E}" type="slidenum">
              <a:rPr lang="en-US" smtClean="0"/>
              <a:pPr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7B16BCD-5EBC-4E2F-8177-7F9FBADA565F}" type="slidenum">
              <a:rPr lang="en-US" smtClean="0"/>
              <a:pPr/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1DCEC60-0D4A-4453-A161-DE3D1DA47B07}" type="slidenum">
              <a:rPr lang="en-US" smtClean="0"/>
              <a:pPr/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52941F1-80AD-4975-B6B5-C2893F379ECC}" type="slidenum">
              <a:rPr lang="en-US" smtClean="0"/>
              <a:pPr/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686A162-AD22-4E38-A724-F6473C46B229}" type="slidenum">
              <a:rPr lang="en-US" smtClean="0"/>
              <a:pPr/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EA43AC9-40C2-415C-AAD9-D6D2DDDA48E5}" type="slidenum">
              <a:rPr lang="en-US" smtClean="0"/>
              <a:pPr/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C3855C8-4AA5-4A2B-BE7E-86CC07EC5F05}" type="slidenum">
              <a:rPr lang="en-US" smtClean="0"/>
              <a:pPr/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35ADD30-47BF-4C6C-8277-3BFA8BC2DC2E}" type="slidenum">
              <a:rPr lang="en-US" smtClean="0"/>
              <a:pPr/>
              <a:t>38</a:t>
            </a:fld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64B0D6F-28EA-4734-9D44-C908D6A4E0C6}" type="slidenum">
              <a:rPr lang="en-US" smtClean="0"/>
              <a:pPr/>
              <a:t>39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32C190-E561-4FB6-B55A-4F2E3F6EF80D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C8D4AF-E358-4F5B-88F6-95A8366575A3}" type="slidenum">
              <a:rPr lang="en-US" smtClean="0"/>
              <a:pPr/>
              <a:t>40</a:t>
            </a:fld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3CDAE15-FFAE-436E-9AFA-860F28517176}" type="slidenum">
              <a:rPr lang="en-US" smtClean="0"/>
              <a:pPr/>
              <a:t>41</a:t>
            </a:fld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D7D06CA-46E0-4AEE-942B-B581D940119C}" type="slidenum">
              <a:rPr lang="en-US" smtClean="0"/>
              <a:pPr/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D9761CA-2435-4BA9-8BEB-79EF2B738F17}" type="slidenum">
              <a:rPr lang="en-US" smtClean="0"/>
              <a:pPr/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374ED6D-B63A-4832-8446-5CB7C0C796F6}" type="slidenum">
              <a:rPr lang="en-US" smtClean="0"/>
              <a:pPr/>
              <a:t>44</a:t>
            </a:fld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8B53B15-2DD4-4837-97D4-00DD40120324}" type="slidenum">
              <a:rPr lang="en-US" smtClean="0"/>
              <a:pPr/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3C519B9-E6FB-40E8-ABF7-8DB6B4D3EFEC}" type="slidenum">
              <a:rPr lang="en-US" smtClean="0"/>
              <a:pPr/>
              <a:t>46</a:t>
            </a:fld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61089B9-BBFD-4666-A0B6-62F8E40430E0}" type="slidenum">
              <a:rPr lang="en-US" smtClean="0"/>
              <a:pPr/>
              <a:t>47</a:t>
            </a:fld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2ACF2CF-A991-4C48-AE28-D8E477A8638F}" type="slidenum">
              <a:rPr lang="en-US" smtClean="0"/>
              <a:pPr/>
              <a:t>48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E552E8E-D5C9-49F3-AD85-00104C860A3B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699B408-4A3A-4459-847A-0D2CC0525BDB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16BBE21-20C6-4AD7-9C05-F17AF7AF6BC0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4551CFA-0EFA-433C-969A-349132CFD668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8BB3EE-3833-4A10-952E-436F8B5AC39B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F7C72-169F-46A9-8379-C9382C1005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12EC1-7153-45C5-8FAB-42B68D185B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FAD16-C489-4E0C-A818-57AFE6B5F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8890D-45E6-48B2-A903-89B8FADC4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893E2-5BF4-4ABF-9DA9-359D42C2B5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EB49A-5C6C-49A7-A509-51705C60A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52628-C7BE-42B7-A018-3F19B0ACAC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02088A-C151-49E4-89BA-D5235CD13B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F3161-1057-42BE-BFAF-BAB640A863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2DF7A-DBB2-4939-B1EC-45A3592F83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B8445-ECA0-4F74-A75E-243C9B8878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1FA68-546C-43BA-9835-C875EBA445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0E48E35-3D14-4427-ADF0-29E43F3765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609600"/>
            <a:ext cx="8458200" cy="9144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3200" smtClean="0">
                <a:solidFill>
                  <a:srgbClr val="660066"/>
                </a:solidFill>
              </a:rPr>
              <a:t>Case Studies in Textile Display</a:t>
            </a:r>
          </a:p>
        </p:txBody>
      </p:sp>
      <p:pic>
        <p:nvPicPr>
          <p:cNvPr id="2051" name="Picture 5" descr="21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057400" y="1295400"/>
            <a:ext cx="5089151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Content Placeholder 3" descr="DSC_001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3200" r="15431"/>
          <a:stretch>
            <a:fillRect/>
          </a:stretch>
        </p:blipFill>
        <p:spPr>
          <a:xfrm>
            <a:off x="1295400" y="381000"/>
            <a:ext cx="6705600" cy="62230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Content Placeholder 4" descr="DSC_320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457200"/>
            <a:ext cx="4946650" cy="3276600"/>
          </a:xfrm>
        </p:spPr>
      </p:pic>
      <p:pic>
        <p:nvPicPr>
          <p:cNvPr id="12291" name="Content Placeholder 5" descr="015 (2)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538538" y="2971800"/>
            <a:ext cx="5330825" cy="35306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Content Placeholder 3" descr="004 (3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62000" y="914400"/>
            <a:ext cx="7708900" cy="51054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Content Placeholder 3" descr="006 (5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" y="533400"/>
            <a:ext cx="8628063" cy="57150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Content Placeholder 3" descr="012 (5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8776" r="13200"/>
          <a:stretch>
            <a:fillRect/>
          </a:stretch>
        </p:blipFill>
        <p:spPr>
          <a:xfrm>
            <a:off x="1219200" y="152400"/>
            <a:ext cx="6629400" cy="6454775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Cold Water Banner</a:t>
            </a:r>
          </a:p>
        </p:txBody>
      </p:sp>
      <p:pic>
        <p:nvPicPr>
          <p:cNvPr id="16387" name="Content Placeholder 3" descr="DSC_032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09800" y="1295400"/>
            <a:ext cx="4724400" cy="5235575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DSC_033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1066800"/>
            <a:ext cx="5067300" cy="549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Content Placeholder 3" descr="DSC_033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04800" y="228600"/>
            <a:ext cx="4832350" cy="32004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Content Placeholder 5" descr="DSC_043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86238" y="3429000"/>
            <a:ext cx="4729162" cy="3132138"/>
          </a:xfrm>
        </p:spPr>
      </p:pic>
      <p:pic>
        <p:nvPicPr>
          <p:cNvPr id="18435" name="Content Placeholder 4" descr="DSC_0395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04800" y="228600"/>
            <a:ext cx="5981700" cy="39624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Content Placeholder 4" descr="DSC_1031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bright="20000" contrast="30000"/>
          </a:blip>
          <a:srcRect l="21042" t="5840" r="13208"/>
          <a:stretch>
            <a:fillRect/>
          </a:stretch>
        </p:blipFill>
        <p:spPr>
          <a:xfrm>
            <a:off x="228600" y="228600"/>
            <a:ext cx="4257675" cy="4038600"/>
          </a:xfrm>
        </p:spPr>
      </p:pic>
      <p:pic>
        <p:nvPicPr>
          <p:cNvPr id="19459" name="Content Placeholder 5" descr="DSC_0328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lum contrast="-10000"/>
          </a:blip>
          <a:srcRect/>
          <a:stretch>
            <a:fillRect/>
          </a:stretch>
        </p:blipFill>
        <p:spPr>
          <a:xfrm>
            <a:off x="4800600" y="1981200"/>
            <a:ext cx="4038600" cy="4475163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Spanish Alter Cloth</a:t>
            </a:r>
          </a:p>
        </p:txBody>
      </p:sp>
      <p:pic>
        <p:nvPicPr>
          <p:cNvPr id="20483" name="Content Placeholder 3" descr="36987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8418" b="27605"/>
          <a:stretch>
            <a:fillRect/>
          </a:stretch>
        </p:blipFill>
        <p:spPr>
          <a:xfrm>
            <a:off x="533400" y="1752600"/>
            <a:ext cx="8099425" cy="38862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“Gold” Sampler</a:t>
            </a:r>
          </a:p>
        </p:txBody>
      </p:sp>
      <p:pic>
        <p:nvPicPr>
          <p:cNvPr id="3075" name="Content Placeholder 4" descr="DSC_0415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bright="20000" contrast="40000"/>
          </a:blip>
          <a:srcRect l="17143" r="13333"/>
          <a:stretch>
            <a:fillRect/>
          </a:stretch>
        </p:blipFill>
        <p:spPr>
          <a:xfrm>
            <a:off x="1828800" y="1295400"/>
            <a:ext cx="5562600" cy="5299075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Content Placeholder 4" descr="36988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9600" y="457200"/>
            <a:ext cx="7980363" cy="5984875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Content Placeholder 5" descr="26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" y="228600"/>
            <a:ext cx="5176838" cy="3429000"/>
          </a:xfrm>
        </p:spPr>
      </p:pic>
      <p:pic>
        <p:nvPicPr>
          <p:cNvPr id="22531" name="Content Placeholder 4" descr="267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382963" y="2971800"/>
            <a:ext cx="5303837" cy="3513138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Content Placeholder 4" descr="012 (4)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r="2049"/>
          <a:stretch>
            <a:fillRect/>
          </a:stretch>
        </p:blipFill>
        <p:spPr>
          <a:xfrm>
            <a:off x="533400" y="457200"/>
            <a:ext cx="8001000" cy="541020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Thangkas</a:t>
            </a:r>
          </a:p>
        </p:txBody>
      </p:sp>
      <p:pic>
        <p:nvPicPr>
          <p:cNvPr id="24579" name="Content Placeholder 3" descr="Ill 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71600" y="1371600"/>
            <a:ext cx="2971800" cy="5049838"/>
          </a:xfrm>
        </p:spPr>
      </p:pic>
      <p:pic>
        <p:nvPicPr>
          <p:cNvPr id="24580" name="Picture 5" descr="Ill 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371600"/>
            <a:ext cx="2944813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Content Placeholder 3" descr="reinstal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228600"/>
            <a:ext cx="4229100" cy="5638800"/>
          </a:xfrm>
        </p:spPr>
      </p:pic>
      <p:pic>
        <p:nvPicPr>
          <p:cNvPr id="25603" name="Picture 2" descr="C:\Users\Camille\Dropbox\JFK photos\Case studies\thangka velcro\1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168400"/>
            <a:ext cx="4095750" cy="54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Content Placeholder 4" descr="reinstall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1000" y="914400"/>
            <a:ext cx="4057650" cy="5410200"/>
          </a:xfrm>
        </p:spPr>
      </p:pic>
      <p:pic>
        <p:nvPicPr>
          <p:cNvPr id="26627" name="Content Placeholder 5" descr="thangka exhibit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lum bright="30000" contrast="30000"/>
          </a:blip>
          <a:srcRect/>
          <a:stretch>
            <a:fillRect/>
          </a:stretch>
        </p:blipFill>
        <p:spPr>
          <a:xfrm>
            <a:off x="4648200" y="2057400"/>
            <a:ext cx="4038600" cy="302895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Displaying Larger Textiles</a:t>
            </a:r>
          </a:p>
        </p:txBody>
      </p:sp>
      <p:pic>
        <p:nvPicPr>
          <p:cNvPr id="2051" name="Content Placeholder 4" descr="05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13142" t="11784" r="13142" b="2350"/>
          <a:stretch>
            <a:fillRect/>
          </a:stretch>
        </p:blipFill>
        <p:spPr>
          <a:xfrm>
            <a:off x="1066800" y="1371600"/>
            <a:ext cx="2971800" cy="5226050"/>
          </a:xfrm>
        </p:spPr>
      </p:pic>
      <p:pic>
        <p:nvPicPr>
          <p:cNvPr id="2052" name="Content Placeholder 5" descr="057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267200" y="2514600"/>
            <a:ext cx="4038600" cy="2674938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4" descr="03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t="13469" b="17503"/>
          <a:stretch>
            <a:fillRect/>
          </a:stretch>
        </p:blipFill>
        <p:spPr>
          <a:xfrm>
            <a:off x="1524000" y="228600"/>
            <a:ext cx="6108700" cy="6365875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5" descr="DSC_002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685800"/>
            <a:ext cx="8167688" cy="541020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Content Placeholder 5" descr="DSC_001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343275" y="2819400"/>
            <a:ext cx="5419725" cy="3589338"/>
          </a:xfrm>
        </p:spPr>
      </p:pic>
      <p:pic>
        <p:nvPicPr>
          <p:cNvPr id="5123" name="Content Placeholder 4" descr="DSC_0023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81000" y="381000"/>
            <a:ext cx="5176838" cy="34290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3" descr="DSC_0418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10000" contrast="40000"/>
          </a:blip>
          <a:srcRect t="6329" r="12807"/>
          <a:stretch>
            <a:fillRect/>
          </a:stretch>
        </p:blipFill>
        <p:spPr>
          <a:xfrm>
            <a:off x="228600" y="304800"/>
            <a:ext cx="8674100" cy="617220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3" descr="DSC_10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26938" b="19186"/>
          <a:stretch>
            <a:fillRect/>
          </a:stretch>
        </p:blipFill>
        <p:spPr>
          <a:xfrm>
            <a:off x="609600" y="1676400"/>
            <a:ext cx="4114800" cy="3346450"/>
          </a:xfrm>
        </p:spPr>
      </p:pic>
      <p:pic>
        <p:nvPicPr>
          <p:cNvPr id="6147" name="Picture 4" descr="DSC_100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533400"/>
            <a:ext cx="346551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Flores Ikat</a:t>
            </a:r>
          </a:p>
        </p:txBody>
      </p:sp>
      <p:pic>
        <p:nvPicPr>
          <p:cNvPr id="7171" name="Content Placeholder 3" descr="00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55700" y="1600200"/>
            <a:ext cx="6832600" cy="4525963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Content Placeholder 3" descr="DSC_00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1000" y="304800"/>
            <a:ext cx="4114800" cy="6211888"/>
          </a:xfrm>
        </p:spPr>
      </p:pic>
      <p:pic>
        <p:nvPicPr>
          <p:cNvPr id="8195" name="Picture 4" descr="20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828800"/>
            <a:ext cx="3759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Content Placeholder 4" descr="DSC_011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33963" y="762000"/>
            <a:ext cx="3754437" cy="5668963"/>
          </a:xfrm>
        </p:spPr>
      </p:pic>
      <p:pic>
        <p:nvPicPr>
          <p:cNvPr id="9219" name="Content Placeholder 5" descr="after1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lum bright="20000" contrast="20000"/>
          </a:blip>
          <a:srcRect/>
          <a:stretch>
            <a:fillRect/>
          </a:stretch>
        </p:blipFill>
        <p:spPr>
          <a:xfrm>
            <a:off x="533400" y="457200"/>
            <a:ext cx="3657600" cy="4876800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Content Placeholder 3" descr="DSC_007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" y="609600"/>
            <a:ext cx="8053388" cy="533400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Content Placeholder 3" descr="060310LP141 (5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47800" y="1524000"/>
            <a:ext cx="6534150" cy="4345291"/>
          </a:xfr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Tapestry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Content Placeholder 3" descr="060310LP06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" y="914400"/>
            <a:ext cx="8020050" cy="533400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Content Placeholder 3" descr="060310LP007 (4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66800" y="990600"/>
            <a:ext cx="7102342" cy="4724400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Content Placeholder 4" descr="003 (3)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381000"/>
            <a:ext cx="4267200" cy="3200400"/>
          </a:xfrm>
        </p:spPr>
      </p:pic>
      <p:pic>
        <p:nvPicPr>
          <p:cNvPr id="14339" name="Content Placeholder 5" descr="01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24400" y="1143000"/>
            <a:ext cx="4079875" cy="5440363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Flags</a:t>
            </a:r>
          </a:p>
        </p:txBody>
      </p:sp>
      <p:pic>
        <p:nvPicPr>
          <p:cNvPr id="15363" name="Content Placeholder 3" descr="DSC_068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55700" y="1600200"/>
            <a:ext cx="6832600" cy="452596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Content Placeholder 4" descr="DSC_0674 (2)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contrast="30000"/>
          </a:blip>
          <a:srcRect l="16982" r="16982"/>
          <a:stretch>
            <a:fillRect/>
          </a:stretch>
        </p:blipFill>
        <p:spPr>
          <a:xfrm>
            <a:off x="381000" y="304800"/>
            <a:ext cx="4330700" cy="4343400"/>
          </a:xfrm>
        </p:spPr>
      </p:pic>
      <p:pic>
        <p:nvPicPr>
          <p:cNvPr id="5123" name="Content Placeholder 5" descr="DSC_0676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lum contrast="30000"/>
          </a:blip>
          <a:srcRect t="8130" r="9435"/>
          <a:stretch>
            <a:fillRect/>
          </a:stretch>
        </p:blipFill>
        <p:spPr>
          <a:xfrm>
            <a:off x="4841875" y="3810000"/>
            <a:ext cx="3997325" cy="2686050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4" descr="DSC_068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62000" y="533400"/>
            <a:ext cx="2819400" cy="5997575"/>
          </a:xfrm>
        </p:spPr>
      </p:pic>
      <p:pic>
        <p:nvPicPr>
          <p:cNvPr id="16387" name="Content Placeholder 5" descr="DSC_067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667000" y="1066800"/>
            <a:ext cx="5880100" cy="3894138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Content Placeholder 5" descr="DSC_098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19400" y="2217738"/>
            <a:ext cx="5867400" cy="3886200"/>
          </a:xfrm>
        </p:spPr>
      </p:pic>
      <p:pic>
        <p:nvPicPr>
          <p:cNvPr id="18435" name="Content Placeholder 4" descr="2014-07-08 16.27.56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85800" y="381000"/>
            <a:ext cx="2590800" cy="4595813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Content Placeholder 5" descr="DSC_096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43338" y="3200400"/>
            <a:ext cx="4843462" cy="3208338"/>
          </a:xfrm>
        </p:spPr>
      </p:pic>
      <p:pic>
        <p:nvPicPr>
          <p:cNvPr id="19459" name="Content Placeholder 4" descr="DSC_0382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7200" y="533400"/>
            <a:ext cx="5062538" cy="3352800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Content Placeholder 4" descr="2014-07-08 17.39.2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457200"/>
            <a:ext cx="4572000" cy="3222625"/>
          </a:xfrm>
        </p:spPr>
      </p:pic>
      <p:pic>
        <p:nvPicPr>
          <p:cNvPr id="20483" name="Content Placeholder 5" descr="2014-07-09 14.44.09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276600" y="3417888"/>
            <a:ext cx="5410200" cy="3049587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Content Placeholder 4" descr="2014-07-10 13.18.2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" y="762000"/>
            <a:ext cx="8110538" cy="4572000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Content Placeholder 3" descr="2014-07-10 13.47.4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5800" y="457200"/>
            <a:ext cx="2895600" cy="5137150"/>
          </a:xfrm>
        </p:spPr>
      </p:pic>
      <p:pic>
        <p:nvPicPr>
          <p:cNvPr id="22531" name="Picture 4" descr="2014-07-10 14.10.10.jpg"/>
          <p:cNvPicPr>
            <a:picLocks noChangeAspect="1"/>
          </p:cNvPicPr>
          <p:nvPr/>
        </p:nvPicPr>
        <p:blipFill>
          <a:blip r:embed="rId4" cstate="print"/>
          <a:srcRect l="25833"/>
          <a:stretch>
            <a:fillRect/>
          </a:stretch>
        </p:blipFill>
        <p:spPr bwMode="auto">
          <a:xfrm>
            <a:off x="3733800" y="2590800"/>
            <a:ext cx="4953000" cy="376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Content Placeholder 3" descr="DSC_078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5800" y="838200"/>
            <a:ext cx="7823200" cy="5181600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Content Placeholder 3" descr="DSC_079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685800"/>
            <a:ext cx="8504238" cy="5486400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Content Placeholder 4" descr="DSC_067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304800"/>
            <a:ext cx="4764088" cy="2743200"/>
          </a:xfrm>
        </p:spPr>
      </p:pic>
      <p:pic>
        <p:nvPicPr>
          <p:cNvPr id="26627" name="Content Placeholder 5" descr="DSC_0794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619500" y="3200400"/>
            <a:ext cx="5219700" cy="3367088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7" descr="DSC_0686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bright="10000" contrast="30000"/>
          </a:blip>
          <a:srcRect l="18867" t="4903" r="15094"/>
          <a:stretch>
            <a:fillRect/>
          </a:stretch>
        </p:blipFill>
        <p:spPr>
          <a:xfrm>
            <a:off x="1143000" y="228600"/>
            <a:ext cx="6781800" cy="64690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Content Placeholder 5" descr="DSC_0716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10000" contrast="30000"/>
          </a:blip>
          <a:srcRect l="16982" r="15094"/>
          <a:stretch>
            <a:fillRect/>
          </a:stretch>
        </p:blipFill>
        <p:spPr>
          <a:xfrm>
            <a:off x="1143000" y="304800"/>
            <a:ext cx="6553200" cy="6389688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Content Placeholder 4" descr="DSC_1017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bright="10000" contrast="30000"/>
          </a:blip>
          <a:srcRect l="15094" r="16982"/>
          <a:stretch>
            <a:fillRect/>
          </a:stretch>
        </p:blipFill>
        <p:spPr>
          <a:xfrm>
            <a:off x="1295400" y="228600"/>
            <a:ext cx="6477000" cy="6315075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Content Placeholder 4" descr="DSC_101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16982" r="11320"/>
          <a:stretch>
            <a:fillRect/>
          </a:stretch>
        </p:blipFill>
        <p:spPr>
          <a:xfrm>
            <a:off x="304800" y="304800"/>
            <a:ext cx="4124325" cy="3810000"/>
          </a:xfrm>
        </p:spPr>
      </p:pic>
      <p:pic>
        <p:nvPicPr>
          <p:cNvPr id="9219" name="Content Placeholder 5" descr="DSC_0420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l="13208" r="18867"/>
          <a:stretch>
            <a:fillRect/>
          </a:stretch>
        </p:blipFill>
        <p:spPr>
          <a:xfrm>
            <a:off x="4529138" y="2286000"/>
            <a:ext cx="4462462" cy="4351338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Eliza Strong Embroidery</a:t>
            </a:r>
          </a:p>
        </p:txBody>
      </p:sp>
      <p:pic>
        <p:nvPicPr>
          <p:cNvPr id="10243" name="Content Placeholder 3" descr="DSC_320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05000" y="1295400"/>
            <a:ext cx="5410200" cy="525621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2316</TotalTime>
  <Words>75</Words>
  <Application>Microsoft Office PowerPoint</Application>
  <PresentationFormat>On-screen Show (4:3)</PresentationFormat>
  <Paragraphs>58</Paragraphs>
  <Slides>48</Slides>
  <Notes>48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Default Design</vt:lpstr>
      <vt:lpstr>Slide 1</vt:lpstr>
      <vt:lpstr>“Gold” Sampler</vt:lpstr>
      <vt:lpstr>Slide 3</vt:lpstr>
      <vt:lpstr>Slide 4</vt:lpstr>
      <vt:lpstr>Slide 5</vt:lpstr>
      <vt:lpstr>Slide 6</vt:lpstr>
      <vt:lpstr>Slide 7</vt:lpstr>
      <vt:lpstr>Slide 8</vt:lpstr>
      <vt:lpstr>The Eliza Strong Embroidery</vt:lpstr>
      <vt:lpstr>Slide 10</vt:lpstr>
      <vt:lpstr>Slide 11</vt:lpstr>
      <vt:lpstr>Slide 12</vt:lpstr>
      <vt:lpstr>Slide 13</vt:lpstr>
      <vt:lpstr>Slide 14</vt:lpstr>
      <vt:lpstr>Cold Water Banner</vt:lpstr>
      <vt:lpstr>Slide 16</vt:lpstr>
      <vt:lpstr>Slide 17</vt:lpstr>
      <vt:lpstr>Slide 18</vt:lpstr>
      <vt:lpstr>Spanish Alter Cloth</vt:lpstr>
      <vt:lpstr>Slide 20</vt:lpstr>
      <vt:lpstr>Slide 21</vt:lpstr>
      <vt:lpstr>Slide 22</vt:lpstr>
      <vt:lpstr>Thangkas</vt:lpstr>
      <vt:lpstr>Slide 24</vt:lpstr>
      <vt:lpstr>Slide 25</vt:lpstr>
      <vt:lpstr>Displaying Larger Textiles</vt:lpstr>
      <vt:lpstr>Slide 27</vt:lpstr>
      <vt:lpstr>Slide 28</vt:lpstr>
      <vt:lpstr>Slide 29</vt:lpstr>
      <vt:lpstr>Slide 30</vt:lpstr>
      <vt:lpstr>Flores Ikat</vt:lpstr>
      <vt:lpstr>Slide 32</vt:lpstr>
      <vt:lpstr>Slide 33</vt:lpstr>
      <vt:lpstr>Slide 34</vt:lpstr>
      <vt:lpstr>Tapestry</vt:lpstr>
      <vt:lpstr>Slide 36</vt:lpstr>
      <vt:lpstr>Slide 37</vt:lpstr>
      <vt:lpstr>Slide 38</vt:lpstr>
      <vt:lpstr>Flags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Textile Care</dc:title>
  <dc:creator>cbreeze</dc:creator>
  <cp:lastModifiedBy>Camille</cp:lastModifiedBy>
  <cp:revision>57</cp:revision>
  <dcterms:created xsi:type="dcterms:W3CDTF">2008-11-11T18:55:24Z</dcterms:created>
  <dcterms:modified xsi:type="dcterms:W3CDTF">2016-06-01T20:21:46Z</dcterms:modified>
</cp:coreProperties>
</file>